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79" r:id="rId8"/>
    <p:sldId id="278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INTRODUCING PYTHON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CH6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4549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 in python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Assignment operator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 to writing variable names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VARIABLES IN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/>
              <a:t>Variable is a named memory location where value can be stored. It can be changed time to time as per programming requirement.</a:t>
            </a:r>
          </a:p>
          <a:p>
            <a:endParaRPr lang="en-IN" sz="2400" dirty="0"/>
          </a:p>
          <a:p>
            <a:r>
              <a:rPr lang="en-IN" sz="2400" dirty="0"/>
              <a:t>A variable can store one value at a time.</a:t>
            </a:r>
          </a:p>
          <a:p>
            <a:endParaRPr lang="en-IN" sz="2400" dirty="0"/>
          </a:p>
          <a:p>
            <a:r>
              <a:rPr lang="en-IN" sz="2400" dirty="0"/>
              <a:t>When a new value is stored in a variable, previous value gets overwritten</a:t>
            </a:r>
            <a:endParaRPr lang="en-US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ASSIGNMENT OPERATOR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814B22-DA1A-4C5D-B5B9-4CCA34F79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IN" sz="2000" dirty="0"/>
              <a:t>=  is the assignment operator which is used to assign value to a variable.</a:t>
            </a:r>
          </a:p>
          <a:p>
            <a:r>
              <a:rPr lang="en-IN" sz="2000" dirty="0"/>
              <a:t>A=10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RULES TO WRITE VARIABLE NAMES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There are certain rule in python which have to be followed to form valid variable names.</a:t>
            </a:r>
          </a:p>
          <a:p>
            <a:endParaRPr lang="en-IN" sz="2000" dirty="0"/>
          </a:p>
          <a:p>
            <a:r>
              <a:rPr lang="en-IN" sz="2000" dirty="0"/>
              <a:t>A variable name must start with an alphabet or an underscore(_)</a:t>
            </a:r>
          </a:p>
          <a:p>
            <a:endParaRPr lang="en-IN" sz="2000" dirty="0"/>
          </a:p>
          <a:p>
            <a:r>
              <a:rPr lang="en-IN" sz="2000" dirty="0"/>
              <a:t>A variable name can consist of alphabets, digits, and underscore. No other character is allowed.</a:t>
            </a:r>
          </a:p>
          <a:p>
            <a:endParaRPr lang="en-IN" sz="2000" dirty="0"/>
          </a:p>
          <a:p>
            <a:r>
              <a:rPr lang="en-IN" sz="2000" dirty="0"/>
              <a:t>A Python keyword can’t be used as variable name.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VALID/INVALID VARIABLE EXAMPLE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5C71BA-2D18-477C-9ACF-EEEF93F124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3645813" y="-1422376"/>
            <a:ext cx="4933582" cy="1089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/>
              <a:t>The most important features of python are</a:t>
            </a:r>
          </a:p>
          <a:p>
            <a:r>
              <a:rPr lang="en-IN" sz="2000" dirty="0"/>
              <a:t>Variable is a named memory location where value can be stored. It can be changed time to time as per programming requirement.</a:t>
            </a:r>
          </a:p>
          <a:p>
            <a:r>
              <a:rPr lang="en-IN" sz="2000" dirty="0"/>
              <a:t>=  is the assignment operator which is used to assign value to a variable.</a:t>
            </a:r>
          </a:p>
          <a:p>
            <a:pPr marL="0" indent="0">
              <a:buNone/>
            </a:pPr>
            <a:r>
              <a:rPr lang="en-IN" sz="2000" dirty="0"/>
              <a:t>A variable name must start with an alphabet or an underscore(_)</a:t>
            </a:r>
          </a:p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r>
              <a:rPr lang="en-IN" sz="2000" dirty="0"/>
              <a:t>A variable name can consist of alphabets, digits, and underscore. No other character is allowed.</a:t>
            </a:r>
          </a:p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r>
              <a:rPr lang="en-IN" sz="2000" dirty="0"/>
              <a:t>A Python keyword can’t be used as variable name.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 what is </a:t>
            </a:r>
            <a:r>
              <a:rPr lang="en-US" dirty="0"/>
              <a:t>Variable</a:t>
            </a:r>
            <a:r>
              <a:rPr lang="en-US" sz="2800" dirty="0"/>
              <a:t>?</a:t>
            </a:r>
          </a:p>
          <a:p>
            <a:r>
              <a:rPr lang="en-US" sz="2800" dirty="0"/>
              <a:t>2. what are the </a:t>
            </a:r>
            <a:r>
              <a:rPr lang="en-US" dirty="0"/>
              <a:t>rules to naming  a variable</a:t>
            </a:r>
            <a:r>
              <a:rPr lang="en-US" sz="2800" dirty="0"/>
              <a:t>.</a:t>
            </a:r>
          </a:p>
          <a:p>
            <a:r>
              <a:rPr lang="en-US" sz="2800" dirty="0"/>
              <a:t>3.  </a:t>
            </a:r>
            <a:r>
              <a:rPr lang="en-US" dirty="0"/>
              <a:t>give the examples of valid and in </a:t>
            </a:r>
            <a:r>
              <a:rPr lang="en-US"/>
              <a:t>valid variable</a:t>
            </a:r>
            <a:endParaRPr lang="en-US" sz="2800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1633</TotalTime>
  <Words>283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INTRODUCING PYTHON</vt:lpstr>
      <vt:lpstr>LEARNING OUTCOME</vt:lpstr>
      <vt:lpstr>VARIABLES IN PYTHON</vt:lpstr>
      <vt:lpstr>ASSIGNMENT OPERATOR</vt:lpstr>
      <vt:lpstr>RULES TO WRITE VARIABLE NAMES</vt:lpstr>
      <vt:lpstr>VALID/INVALID VARIABLE EXAMPLE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52</cp:revision>
  <dcterms:created xsi:type="dcterms:W3CDTF">2021-12-05T13:26:37Z</dcterms:created>
  <dcterms:modified xsi:type="dcterms:W3CDTF">2022-01-29T16:02:14Z</dcterms:modified>
</cp:coreProperties>
</file>